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75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2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4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7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6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6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ayhome25.github.io/git/2017/07/08/git-first-pull-request-story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46260" y="4634753"/>
            <a:ext cx="2698376" cy="5827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3105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https://wayhome25.github.io/git/2017/07/08/git-first-pull-request-story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https://guides.github.com/activities/hello-world/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4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402080" y="-162046"/>
            <a:ext cx="14996160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1633959" y="1199565"/>
            <a:ext cx="9176797" cy="5571625"/>
          </a:xfrm>
          <a:custGeom>
            <a:avLst/>
            <a:gdLst>
              <a:gd name="connsiteX0" fmla="*/ 626492 w 9176797"/>
              <a:gd name="connsiteY0" fmla="*/ 0 h 5571625"/>
              <a:gd name="connsiteX1" fmla="*/ 3132384 w 9176797"/>
              <a:gd name="connsiteY1" fmla="*/ 0 h 5571625"/>
              <a:gd name="connsiteX2" fmla="*/ 3758876 w 9176797"/>
              <a:gd name="connsiteY2" fmla="*/ 626492 h 5571625"/>
              <a:gd name="connsiteX3" fmla="*/ 3758876 w 9176797"/>
              <a:gd name="connsiteY3" fmla="*/ 3508271 h 5571625"/>
              <a:gd name="connsiteX4" fmla="*/ 8974492 w 9176797"/>
              <a:gd name="connsiteY4" fmla="*/ 3508271 h 5571625"/>
              <a:gd name="connsiteX5" fmla="*/ 9176797 w 9176797"/>
              <a:gd name="connsiteY5" fmla="*/ 3710576 h 5571625"/>
              <a:gd name="connsiteX6" fmla="*/ 9176797 w 9176797"/>
              <a:gd name="connsiteY6" fmla="*/ 4519772 h 5571625"/>
              <a:gd name="connsiteX7" fmla="*/ 8974492 w 9176797"/>
              <a:gd name="connsiteY7" fmla="*/ 4722077 h 5571625"/>
              <a:gd name="connsiteX8" fmla="*/ 3758876 w 9176797"/>
              <a:gd name="connsiteY8" fmla="*/ 4722077 h 5571625"/>
              <a:gd name="connsiteX9" fmla="*/ 3758876 w 9176797"/>
              <a:gd name="connsiteY9" fmla="*/ 4945133 h 5571625"/>
              <a:gd name="connsiteX10" fmla="*/ 3132384 w 9176797"/>
              <a:gd name="connsiteY10" fmla="*/ 5571625 h 5571625"/>
              <a:gd name="connsiteX11" fmla="*/ 626492 w 9176797"/>
              <a:gd name="connsiteY11" fmla="*/ 5571625 h 5571625"/>
              <a:gd name="connsiteX12" fmla="*/ 0 w 9176797"/>
              <a:gd name="connsiteY12" fmla="*/ 4945133 h 5571625"/>
              <a:gd name="connsiteX13" fmla="*/ 0 w 9176797"/>
              <a:gd name="connsiteY13" fmla="*/ 626492 h 5571625"/>
              <a:gd name="connsiteX14" fmla="*/ 626492 w 9176797"/>
              <a:gd name="connsiteY14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76797" h="5571625">
                <a:moveTo>
                  <a:pt x="626492" y="0"/>
                </a:moveTo>
                <a:lnTo>
                  <a:pt x="3132384" y="0"/>
                </a:lnTo>
                <a:cubicBezTo>
                  <a:pt x="3478386" y="0"/>
                  <a:pt x="3758876" y="280490"/>
                  <a:pt x="3758876" y="626492"/>
                </a:cubicBezTo>
                <a:lnTo>
                  <a:pt x="3758876" y="3508271"/>
                </a:lnTo>
                <a:lnTo>
                  <a:pt x="8974492" y="3508271"/>
                </a:lnTo>
                <a:cubicBezTo>
                  <a:pt x="9086222" y="3508271"/>
                  <a:pt x="9176797" y="3598846"/>
                  <a:pt x="9176797" y="3710576"/>
                </a:cubicBezTo>
                <a:lnTo>
                  <a:pt x="9176797" y="4519772"/>
                </a:lnTo>
                <a:cubicBezTo>
                  <a:pt x="9176797" y="4631502"/>
                  <a:pt x="9086222" y="4722077"/>
                  <a:pt x="8974492" y="4722077"/>
                </a:cubicBezTo>
                <a:lnTo>
                  <a:pt x="3758876" y="4722077"/>
                </a:lnTo>
                <a:lnTo>
                  <a:pt x="3758876" y="4945133"/>
                </a:lnTo>
                <a:cubicBezTo>
                  <a:pt x="3758876" y="5291135"/>
                  <a:pt x="3478386" y="5571625"/>
                  <a:pt x="3132384" y="5571625"/>
                </a:cubicBezTo>
                <a:lnTo>
                  <a:pt x="626492" y="5571625"/>
                </a:lnTo>
                <a:cubicBezTo>
                  <a:pt x="280490" y="5571625"/>
                  <a:pt x="0" y="5291135"/>
                  <a:pt x="0" y="4945133"/>
                </a:cubicBezTo>
                <a:lnTo>
                  <a:pt x="0" y="626492"/>
                </a:lnTo>
                <a:cubicBezTo>
                  <a:pt x="0" y="280490"/>
                  <a:pt x="280490" y="0"/>
                  <a:pt x="626492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734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12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512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284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284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49829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89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284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84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79942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94248" y="2431888"/>
            <a:ext cx="260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토픽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만들고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수정하여 </a:t>
            </a:r>
            <a:r>
              <a:rPr lang="ko-KR" altLang="en-US" dirty="0" err="1" smtClean="0"/>
              <a:t>커밋하기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284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84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317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79942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55666" y="4351508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36170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408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512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36170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512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853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27554" y="4760643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805354" y="-162046"/>
            <a:ext cx="16295077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-1055805" y="1199565"/>
            <a:ext cx="14838361" cy="5571625"/>
          </a:xfrm>
          <a:custGeom>
            <a:avLst/>
            <a:gdLst>
              <a:gd name="connsiteX0" fmla="*/ 6288056 w 14838361"/>
              <a:gd name="connsiteY0" fmla="*/ 0 h 5571625"/>
              <a:gd name="connsiteX1" fmla="*/ 8793948 w 14838361"/>
              <a:gd name="connsiteY1" fmla="*/ 0 h 5571625"/>
              <a:gd name="connsiteX2" fmla="*/ 9420440 w 14838361"/>
              <a:gd name="connsiteY2" fmla="*/ 626492 h 5571625"/>
              <a:gd name="connsiteX3" fmla="*/ 9420440 w 14838361"/>
              <a:gd name="connsiteY3" fmla="*/ 3508271 h 5571625"/>
              <a:gd name="connsiteX4" fmla="*/ 14636056 w 14838361"/>
              <a:gd name="connsiteY4" fmla="*/ 3508271 h 5571625"/>
              <a:gd name="connsiteX5" fmla="*/ 14838361 w 14838361"/>
              <a:gd name="connsiteY5" fmla="*/ 3710576 h 5571625"/>
              <a:gd name="connsiteX6" fmla="*/ 14838361 w 14838361"/>
              <a:gd name="connsiteY6" fmla="*/ 4519772 h 5571625"/>
              <a:gd name="connsiteX7" fmla="*/ 14636056 w 14838361"/>
              <a:gd name="connsiteY7" fmla="*/ 4722077 h 5571625"/>
              <a:gd name="connsiteX8" fmla="*/ 9420440 w 14838361"/>
              <a:gd name="connsiteY8" fmla="*/ 4722077 h 5571625"/>
              <a:gd name="connsiteX9" fmla="*/ 9420440 w 14838361"/>
              <a:gd name="connsiteY9" fmla="*/ 4945133 h 5571625"/>
              <a:gd name="connsiteX10" fmla="*/ 8793948 w 14838361"/>
              <a:gd name="connsiteY10" fmla="*/ 5571625 h 5571625"/>
              <a:gd name="connsiteX11" fmla="*/ 6288056 w 14838361"/>
              <a:gd name="connsiteY11" fmla="*/ 5571625 h 5571625"/>
              <a:gd name="connsiteX12" fmla="*/ 5661565 w 14838361"/>
              <a:gd name="connsiteY12" fmla="*/ 4945133 h 5571625"/>
              <a:gd name="connsiteX13" fmla="*/ 5661565 w 14838361"/>
              <a:gd name="connsiteY13" fmla="*/ 4719942 h 5571625"/>
              <a:gd name="connsiteX14" fmla="*/ 202650 w 14838361"/>
              <a:gd name="connsiteY14" fmla="*/ 4719942 h 5571625"/>
              <a:gd name="connsiteX15" fmla="*/ 0 w 14838361"/>
              <a:gd name="connsiteY15" fmla="*/ 4517292 h 5571625"/>
              <a:gd name="connsiteX16" fmla="*/ 0 w 14838361"/>
              <a:gd name="connsiteY16" fmla="*/ 3706719 h 5571625"/>
              <a:gd name="connsiteX17" fmla="*/ 202650 w 14838361"/>
              <a:gd name="connsiteY17" fmla="*/ 3504069 h 5571625"/>
              <a:gd name="connsiteX18" fmla="*/ 5661565 w 14838361"/>
              <a:gd name="connsiteY18" fmla="*/ 3504069 h 5571625"/>
              <a:gd name="connsiteX19" fmla="*/ 5661565 w 14838361"/>
              <a:gd name="connsiteY19" fmla="*/ 626492 h 5571625"/>
              <a:gd name="connsiteX20" fmla="*/ 6288056 w 14838361"/>
              <a:gd name="connsiteY20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838361" h="5571625">
                <a:moveTo>
                  <a:pt x="6288056" y="0"/>
                </a:moveTo>
                <a:lnTo>
                  <a:pt x="8793948" y="0"/>
                </a:lnTo>
                <a:cubicBezTo>
                  <a:pt x="9139950" y="0"/>
                  <a:pt x="9420440" y="280490"/>
                  <a:pt x="9420440" y="626492"/>
                </a:cubicBezTo>
                <a:lnTo>
                  <a:pt x="9420440" y="3508271"/>
                </a:lnTo>
                <a:lnTo>
                  <a:pt x="14636056" y="3508271"/>
                </a:lnTo>
                <a:cubicBezTo>
                  <a:pt x="14747786" y="3508271"/>
                  <a:pt x="14838361" y="3598846"/>
                  <a:pt x="14838361" y="3710576"/>
                </a:cubicBezTo>
                <a:lnTo>
                  <a:pt x="14838361" y="4519772"/>
                </a:lnTo>
                <a:cubicBezTo>
                  <a:pt x="14838361" y="4631502"/>
                  <a:pt x="14747786" y="4722077"/>
                  <a:pt x="14636056" y="4722077"/>
                </a:cubicBezTo>
                <a:lnTo>
                  <a:pt x="9420440" y="4722077"/>
                </a:lnTo>
                <a:lnTo>
                  <a:pt x="9420440" y="4945133"/>
                </a:lnTo>
                <a:cubicBezTo>
                  <a:pt x="9420440" y="5291135"/>
                  <a:pt x="9139950" y="5571625"/>
                  <a:pt x="8793948" y="5571625"/>
                </a:cubicBezTo>
                <a:lnTo>
                  <a:pt x="6288056" y="5571625"/>
                </a:lnTo>
                <a:cubicBezTo>
                  <a:pt x="5942055" y="5571625"/>
                  <a:pt x="5661565" y="5291135"/>
                  <a:pt x="5661565" y="4945133"/>
                </a:cubicBezTo>
                <a:lnTo>
                  <a:pt x="5661565" y="4719942"/>
                </a:lnTo>
                <a:lnTo>
                  <a:pt x="202650" y="4719942"/>
                </a:lnTo>
                <a:cubicBezTo>
                  <a:pt x="90729" y="4719942"/>
                  <a:pt x="0" y="4629213"/>
                  <a:pt x="0" y="4517292"/>
                </a:cubicBezTo>
                <a:lnTo>
                  <a:pt x="0" y="3706719"/>
                </a:lnTo>
                <a:cubicBezTo>
                  <a:pt x="0" y="3594798"/>
                  <a:pt x="90729" y="3504069"/>
                  <a:pt x="202650" y="3504069"/>
                </a:cubicBezTo>
                <a:lnTo>
                  <a:pt x="5661565" y="3504069"/>
                </a:lnTo>
                <a:lnTo>
                  <a:pt x="5661565" y="626492"/>
                </a:lnTo>
                <a:cubicBezTo>
                  <a:pt x="5661565" y="280490"/>
                  <a:pt x="5942055" y="0"/>
                  <a:pt x="6288056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452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230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230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6002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6002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79547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807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002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02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109660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66048" y="2431887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002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002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8035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109660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27466" y="434598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65888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126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230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65888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30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571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38072" y="4107139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-1053006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5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4292" y="142715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981158" y="1803240"/>
            <a:ext cx="22404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73515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4292" y="335779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1319" y="3357795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29" idx="2"/>
            <a:endCxn id="38" idx="0"/>
          </p:cNvCxnSpPr>
          <p:nvPr/>
        </p:nvCxnSpPr>
        <p:spPr>
          <a:xfrm>
            <a:off x="1570105" y="216504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884983" y="1396679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570103" y="409568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31522" y="433074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04292" y="4881090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11319" y="4881090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22579" y="5832018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54824" y="5265111"/>
            <a:ext cx="36340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78555" y="489558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306878" y="2477689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4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59520" y="1219200"/>
            <a:ext cx="731520" cy="355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2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-8965" y="797560"/>
            <a:ext cx="12192000" cy="5262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18600" y="1158240"/>
            <a:ext cx="7721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8177" y="2753958"/>
            <a:ext cx="617070" cy="15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78176" y="1920240"/>
            <a:ext cx="2150035" cy="258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474824" y="1857484"/>
            <a:ext cx="672351" cy="303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37360" y="-550359"/>
            <a:ext cx="14965680" cy="6798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667" t="8741" r="22750" b="12593"/>
          <a:stretch/>
        </p:blipFill>
        <p:spPr>
          <a:xfrm>
            <a:off x="894080" y="-327420"/>
            <a:ext cx="9702800" cy="6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48754" y="2250140"/>
            <a:ext cx="3684492" cy="435684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7669" y="4823012"/>
            <a:ext cx="262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(Internet Explorer</a:t>
            </a:r>
            <a:r>
              <a:rPr lang="ko-KR" altLang="en-US" sz="1400" dirty="0" smtClean="0"/>
              <a:t>에서 불가능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03810" y="2465294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빈 칸</a:t>
            </a:r>
            <a:r>
              <a:rPr lang="en-US" altLang="ko-KR" sz="1400" dirty="0" smtClean="0"/>
              <a:t>X </a:t>
            </a:r>
            <a:r>
              <a:rPr lang="ko-KR" altLang="en-US" sz="1400" dirty="0" smtClean="0"/>
              <a:t>중복</a:t>
            </a:r>
            <a:r>
              <a:rPr lang="en-US" altLang="ko-KR" sz="1400" dirty="0" smtClean="0"/>
              <a:t>X)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0" y="2988225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인증 메일 수신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64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04256" y="2733638"/>
            <a:ext cx="111670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6919" y="4886960"/>
            <a:ext cx="2455561" cy="1971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5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26177" y="2611718"/>
            <a:ext cx="1015104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8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66336" y="2845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96976" y="2337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76496" y="3043518"/>
            <a:ext cx="1248783" cy="1040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552700" y="-1524000"/>
            <a:ext cx="17297400" cy="958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0212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86336" y="999236"/>
            <a:ext cx="6298304" cy="537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62256" y="1618996"/>
            <a:ext cx="4489824" cy="24987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2917" b="41154"/>
          <a:stretch/>
        </p:blipFill>
        <p:spPr>
          <a:xfrm>
            <a:off x="0" y="5451991"/>
            <a:ext cx="12192000" cy="23499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05056" y="4199635"/>
            <a:ext cx="6521824" cy="36022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8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54256" y="1446276"/>
            <a:ext cx="5068944" cy="2394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72640" y="-961839"/>
            <a:ext cx="16093440" cy="822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1839"/>
            <a:ext cx="12192000" cy="654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958"/>
          <a:stretch/>
        </p:blipFill>
        <p:spPr>
          <a:xfrm>
            <a:off x="0" y="5497979"/>
            <a:ext cx="12192000" cy="17686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02542" y="6598023"/>
            <a:ext cx="824752" cy="38548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56336" y="1497076"/>
            <a:ext cx="943984" cy="311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8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0" y="0"/>
            <a:ext cx="12192000" cy="63703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41936" y="3356356"/>
            <a:ext cx="1685664" cy="362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5696" y="3305556"/>
            <a:ext cx="4926704" cy="14188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45696" y="4724400"/>
            <a:ext cx="4926704" cy="162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8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47366" y="6358589"/>
            <a:ext cx="1335740" cy="3918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2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4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417" t="4889" r="5083" b="15556"/>
          <a:stretch/>
        </p:blipFill>
        <p:spPr>
          <a:xfrm>
            <a:off x="3220720" y="335280"/>
            <a:ext cx="835152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3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93</Words>
  <Application>Microsoft Office PowerPoint</Application>
  <PresentationFormat>와이드스크린</PresentationFormat>
  <Paragraphs>48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ludayin</dc:creator>
  <cp:lastModifiedBy>ludayin</cp:lastModifiedBy>
  <cp:revision>29</cp:revision>
  <dcterms:created xsi:type="dcterms:W3CDTF">2019-01-20T14:42:38Z</dcterms:created>
  <dcterms:modified xsi:type="dcterms:W3CDTF">2019-01-26T13:30:01Z</dcterms:modified>
</cp:coreProperties>
</file>